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3BC781-1EB6-4CF1-8F85-08038CEF1A85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BD69AC-3C34-47F9-927D-03D5C8E6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3&amp;img_url=http://mediasubs.ru/group/uploads/of/oformlenie-sharami-aerodizajn-prazdnikov-i-torzhestv/image2/ZlLWEwNjg.jpg&amp;uinfo=ww-1420-wh-606-fw-1195-fh-448-pd-0.949999988079071&amp;p=3&amp;text=%D0%BA%D0%B0%D1%80%D1%82%D0%B8%D0%BD%D0%BA%D0%B8%20%D0%B2%20%D0%B4%D0%B5%D1%82%D1%81%D0%BA%D0%B8%D0%B9%20%D1%81%D0%B0%D0%B4%20%D1%8F%D0%B3%D0%BE%D0%B4%D0%BA%D0%B0&amp;noreask=1&amp;pos=112&amp;rpt=simage&amp;lr=2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Синюто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Елена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Евгеньевна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P10100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9055" y="2201863"/>
            <a:ext cx="2934890" cy="3913187"/>
          </a:xfrm>
        </p:spPr>
      </p:pic>
      <p:pic>
        <p:nvPicPr>
          <p:cNvPr id="11" name="Содержимое 10" descr="P10100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1643" y="2201863"/>
            <a:ext cx="2934890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Группа № 4 Ягодка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572001" y="1535113"/>
            <a:ext cx="41148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Левицкая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Анастасия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Леонидовна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im5-tub-ru.yandex.net/i?id=234922342-5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2656"/>
            <a:ext cx="2152650" cy="1284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56176" y="1340768"/>
            <a:ext cx="2609872" cy="3733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Мы как ягодки в корзинке: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Юльки, Сашки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Полинки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Очень любим мы играть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Сказки слушать, танцевать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063208" cy="5429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Наш девиз: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7" name="Содержимое 4" descr="uyjv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84784"/>
            <a:ext cx="5363861" cy="3600400"/>
          </a:xfrm>
          <a:prstGeom prst="roundRect">
            <a:avLst>
              <a:gd name="adj" fmla="val 42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186808" cy="762000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7" name="Содержимое 6" descr="P10101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9055" y="2201863"/>
            <a:ext cx="2934890" cy="3913187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Содержимое 7" descr="P101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3816424" cy="2880320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3672408" cy="738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Жизнь группы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860032" y="5517232"/>
            <a:ext cx="5336332" cy="1122040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Не пускают маму в сад?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Не грусти, приятель.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Вместо мамы у ребят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группе воспитатель!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Нам семья вторая - группа,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Здесь игрушки и уют,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 скучать и плакать - глупо,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Мамы вечером придут.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 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Игры, песни очень кстати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Подобрал нам воспитатель.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 группе весело у нас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Каждый день и каждый час!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0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48" b="15348"/>
          <a:stretch>
            <a:fillRect/>
          </a:stretch>
        </p:blipFill>
        <p:spPr>
          <a:xfrm>
            <a:off x="611560" y="476673"/>
            <a:ext cx="5472608" cy="4955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300192" y="548680"/>
            <a:ext cx="2448272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Детки в садике живут,</a:t>
            </a:r>
            <a:br>
              <a:rPr lang="ru-RU" dirty="0" smtClean="0"/>
            </a:br>
            <a:r>
              <a:rPr lang="ru-RU" dirty="0" smtClean="0"/>
              <a:t>Здесь играют и поют,</a:t>
            </a:r>
            <a:br>
              <a:rPr lang="ru-RU" dirty="0" smtClean="0"/>
            </a:br>
            <a:r>
              <a:rPr lang="ru-RU" dirty="0" smtClean="0"/>
              <a:t>Здесь друзей себе находят,</a:t>
            </a:r>
            <a:br>
              <a:rPr lang="ru-RU" dirty="0" smtClean="0"/>
            </a:br>
            <a:r>
              <a:rPr lang="ru-RU" dirty="0" smtClean="0"/>
              <a:t>На прогулку с ними ходят.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Вместе спорят и мечтают,</a:t>
            </a:r>
            <a:br>
              <a:rPr lang="ru-RU" dirty="0" smtClean="0"/>
            </a:br>
            <a:r>
              <a:rPr lang="ru-RU" dirty="0" smtClean="0"/>
              <a:t>Незаметно подрастают.</a:t>
            </a:r>
            <a:br>
              <a:rPr lang="ru-RU" dirty="0" smtClean="0"/>
            </a:br>
            <a:r>
              <a:rPr lang="ru-RU" dirty="0" smtClean="0"/>
              <a:t>Детский сад — второй ваш дом,</a:t>
            </a:r>
            <a:br>
              <a:rPr lang="ru-RU" dirty="0" smtClean="0"/>
            </a:br>
            <a:r>
              <a:rPr lang="ru-RU" dirty="0" smtClean="0"/>
              <a:t>Как тепло, уютно в нем!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его любите, дети,</a:t>
            </a:r>
            <a:br>
              <a:rPr lang="ru-RU" dirty="0" smtClean="0"/>
            </a:br>
            <a:r>
              <a:rPr lang="ru-RU" dirty="0" smtClean="0"/>
              <a:t>Самый добрый дом на свете!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47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Группа № 4 Ягодка  Воспитатели</vt:lpstr>
      <vt:lpstr>Наш девиз: </vt:lpstr>
      <vt:lpstr>Жизнь группы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№4 Воспитатели</dc:title>
  <dc:creator>Admin</dc:creator>
  <cp:lastModifiedBy>user</cp:lastModifiedBy>
  <cp:revision>15</cp:revision>
  <dcterms:created xsi:type="dcterms:W3CDTF">2014-02-17T10:15:43Z</dcterms:created>
  <dcterms:modified xsi:type="dcterms:W3CDTF">2014-02-18T09:53:17Z</dcterms:modified>
</cp:coreProperties>
</file>